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CE5B32-3CD6-4871-809B-AB701742F62A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D71CEAB0-C729-4D2B-BF97-AFA152985C04}">
      <dgm:prSet phldrT="[Text]" custT="1"/>
      <dgm:spPr>
        <a:solidFill>
          <a:srgbClr val="00B0F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pPr algn="l"/>
          <a:r>
            <a:rPr lang="en-US" sz="2000" dirty="0" err="1" smtClean="0"/>
            <a:t>Hace</a:t>
          </a:r>
          <a:r>
            <a:rPr lang="en-US" sz="2000" dirty="0" smtClean="0"/>
            <a:t> fresco. Hay                   </a:t>
          </a:r>
          <a:r>
            <a:rPr lang="en-US" sz="2000" dirty="0" err="1" smtClean="0"/>
            <a:t>chubascos</a:t>
          </a:r>
          <a:r>
            <a:rPr lang="en-US" sz="2000" dirty="0" smtClean="0"/>
            <a:t>. </a:t>
          </a:r>
          <a:r>
            <a:rPr lang="en-US" sz="2000" dirty="0" err="1" smtClean="0"/>
            <a:t>Esta</a:t>
          </a:r>
          <a:r>
            <a:rPr lang="en-US" sz="2000" dirty="0" smtClean="0"/>
            <a:t> a 18            </a:t>
          </a:r>
          <a:r>
            <a:rPr lang="en-US" sz="2000" dirty="0" err="1" smtClean="0"/>
            <a:t>grados</a:t>
          </a:r>
          <a:r>
            <a:rPr lang="en-US" sz="2000" dirty="0" smtClean="0"/>
            <a:t> </a:t>
          </a:r>
          <a:r>
            <a:rPr lang="en-US" sz="2000" dirty="0" err="1" smtClean="0"/>
            <a:t>centigrado</a:t>
          </a:r>
          <a:r>
            <a:rPr lang="en-US" sz="2000" dirty="0" smtClean="0"/>
            <a:t>.</a:t>
          </a:r>
          <a:endParaRPr lang="en-US" sz="2000" dirty="0"/>
        </a:p>
      </dgm:t>
    </dgm:pt>
    <dgm:pt modelId="{5D4AC1F2-D8D7-410C-9AA5-07C6BFB68842}" type="parTrans" cxnId="{FFF4B234-A1BD-4858-8859-C38B230D1F3C}">
      <dgm:prSet/>
      <dgm:spPr/>
      <dgm:t>
        <a:bodyPr/>
        <a:lstStyle/>
        <a:p>
          <a:endParaRPr lang="en-US"/>
        </a:p>
      </dgm:t>
    </dgm:pt>
    <dgm:pt modelId="{E6AD9122-ADF2-4FA4-B424-0C0188B0A5E5}" type="sibTrans" cxnId="{FFF4B234-A1BD-4858-8859-C38B230D1F3C}">
      <dgm:prSet/>
      <dgm:spPr/>
      <dgm:t>
        <a:bodyPr/>
        <a:lstStyle/>
        <a:p>
          <a:endParaRPr lang="en-US"/>
        </a:p>
      </dgm:t>
    </dgm:pt>
    <dgm:pt modelId="{17460B68-C2B3-4E68-ADDE-2E9EF09648F3}">
      <dgm:prSet phldrT="[Text]" custT="1"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r>
            <a:rPr lang="en-US" sz="2000" dirty="0" err="1" smtClean="0"/>
            <a:t>Hace</a:t>
          </a:r>
          <a:r>
            <a:rPr lang="en-US" sz="2000" dirty="0" smtClean="0"/>
            <a:t> </a:t>
          </a:r>
          <a:r>
            <a:rPr lang="en-US" sz="2000" dirty="0" err="1" smtClean="0"/>
            <a:t>calor</a:t>
          </a:r>
          <a:r>
            <a:rPr lang="en-US" sz="2000" dirty="0" smtClean="0"/>
            <a:t>. </a:t>
          </a:r>
          <a:r>
            <a:rPr lang="en-US" sz="2000" dirty="0" err="1" smtClean="0"/>
            <a:t>Tiene</a:t>
          </a:r>
          <a:r>
            <a:rPr lang="en-US" sz="2000" dirty="0" smtClean="0"/>
            <a:t>  </a:t>
          </a:r>
          <a:r>
            <a:rPr lang="en-US" sz="2000" dirty="0" err="1" smtClean="0"/>
            <a:t>tormentas</a:t>
          </a:r>
          <a:r>
            <a:rPr lang="en-US" sz="2000" dirty="0" smtClean="0"/>
            <a:t> con </a:t>
          </a:r>
          <a:r>
            <a:rPr lang="en-US" sz="2000" dirty="0" err="1" smtClean="0"/>
            <a:t>trueno</a:t>
          </a:r>
          <a:r>
            <a:rPr lang="en-US" sz="2000" dirty="0" smtClean="0"/>
            <a:t> y </a:t>
          </a:r>
          <a:r>
            <a:rPr lang="en-US" sz="2000" dirty="0" err="1" smtClean="0"/>
            <a:t>relampagos</a:t>
          </a:r>
          <a:r>
            <a:rPr lang="en-US" sz="2000" dirty="0" smtClean="0"/>
            <a:t>. Hay un </a:t>
          </a:r>
          <a:r>
            <a:rPr lang="en-US" sz="2000" dirty="0" err="1" smtClean="0"/>
            <a:t>pooco</a:t>
          </a:r>
          <a:r>
            <a:rPr lang="en-US" sz="2000" dirty="0" smtClean="0"/>
            <a:t> sol. </a:t>
          </a:r>
          <a:r>
            <a:rPr lang="en-US" sz="2000" dirty="0" err="1" smtClean="0"/>
            <a:t>Esta</a:t>
          </a:r>
          <a:r>
            <a:rPr lang="en-US" sz="2000" dirty="0" smtClean="0"/>
            <a:t> a 30 </a:t>
          </a:r>
          <a:r>
            <a:rPr lang="en-US" sz="2000" dirty="0" err="1" smtClean="0"/>
            <a:t>grados</a:t>
          </a:r>
          <a:r>
            <a:rPr lang="en-US" sz="2000" dirty="0" smtClean="0"/>
            <a:t> </a:t>
          </a:r>
          <a:r>
            <a:rPr lang="en-US" sz="2000" dirty="0" err="1" smtClean="0"/>
            <a:t>centigrado</a:t>
          </a:r>
          <a:r>
            <a:rPr lang="en-US" sz="2000" dirty="0" smtClean="0"/>
            <a:t>. </a:t>
          </a:r>
          <a:endParaRPr lang="en-US" sz="2000" dirty="0"/>
        </a:p>
      </dgm:t>
    </dgm:pt>
    <dgm:pt modelId="{534AE140-82FC-444F-850B-763959352DD0}" type="sibTrans" cxnId="{9A331687-E9E4-4DFB-8451-6B6E2D189768}">
      <dgm:prSet/>
      <dgm:spPr/>
      <dgm:t>
        <a:bodyPr/>
        <a:lstStyle/>
        <a:p>
          <a:endParaRPr lang="en-US"/>
        </a:p>
      </dgm:t>
    </dgm:pt>
    <dgm:pt modelId="{AFC2B4C5-0C56-4D31-B3AC-1854AF89C25F}" type="parTrans" cxnId="{9A331687-E9E4-4DFB-8451-6B6E2D189768}">
      <dgm:prSet/>
      <dgm:spPr/>
      <dgm:t>
        <a:bodyPr/>
        <a:lstStyle/>
        <a:p>
          <a:endParaRPr lang="en-US"/>
        </a:p>
      </dgm:t>
    </dgm:pt>
    <dgm:pt modelId="{84436962-816D-4964-B583-5D15AF37081D}" type="pres">
      <dgm:prSet presAssocID="{4FCE5B32-3CD6-4871-809B-AB701742F62A}" presName="compositeShape" presStyleCnt="0">
        <dgm:presLayoutVars>
          <dgm:chMax val="7"/>
          <dgm:dir/>
          <dgm:resizeHandles val="exact"/>
        </dgm:presLayoutVars>
      </dgm:prSet>
      <dgm:spPr/>
    </dgm:pt>
    <dgm:pt modelId="{53BDFF8E-F4BF-4179-9489-BB5699436D93}" type="pres">
      <dgm:prSet presAssocID="{D71CEAB0-C729-4D2B-BF97-AFA152985C04}" presName="circ1" presStyleLbl="vennNode1" presStyleIdx="0" presStyleCnt="2" custScaleX="124610" custLinFactNeighborX="886" custLinFactNeighborY="570"/>
      <dgm:spPr/>
      <dgm:t>
        <a:bodyPr/>
        <a:lstStyle/>
        <a:p>
          <a:endParaRPr lang="en-US"/>
        </a:p>
      </dgm:t>
    </dgm:pt>
    <dgm:pt modelId="{780F0303-4DD4-46C1-B2F2-9D2642646E5E}" type="pres">
      <dgm:prSet presAssocID="{D71CEAB0-C729-4D2B-BF97-AFA152985C0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CFD974-A5BC-4468-B207-B95A49BD4BA3}" type="pres">
      <dgm:prSet presAssocID="{17460B68-C2B3-4E68-ADDE-2E9EF09648F3}" presName="circ2" presStyleLbl="vennNode1" presStyleIdx="1" presStyleCnt="2" custScaleX="118517" custScaleY="103189" custLinFactNeighborX="-2480" custLinFactNeighborY="570"/>
      <dgm:spPr/>
      <dgm:t>
        <a:bodyPr/>
        <a:lstStyle/>
        <a:p>
          <a:endParaRPr lang="en-US"/>
        </a:p>
      </dgm:t>
    </dgm:pt>
    <dgm:pt modelId="{620A0CD0-13CF-457B-8D93-580D98309A18}" type="pres">
      <dgm:prSet presAssocID="{17460B68-C2B3-4E68-ADDE-2E9EF09648F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FF4B234-A1BD-4858-8859-C38B230D1F3C}" srcId="{4FCE5B32-3CD6-4871-809B-AB701742F62A}" destId="{D71CEAB0-C729-4D2B-BF97-AFA152985C04}" srcOrd="0" destOrd="0" parTransId="{5D4AC1F2-D8D7-410C-9AA5-07C6BFB68842}" sibTransId="{E6AD9122-ADF2-4FA4-B424-0C0188B0A5E5}"/>
    <dgm:cxn modelId="{9A331687-E9E4-4DFB-8451-6B6E2D189768}" srcId="{4FCE5B32-3CD6-4871-809B-AB701742F62A}" destId="{17460B68-C2B3-4E68-ADDE-2E9EF09648F3}" srcOrd="1" destOrd="0" parTransId="{AFC2B4C5-0C56-4D31-B3AC-1854AF89C25F}" sibTransId="{534AE140-82FC-444F-850B-763959352DD0}"/>
    <dgm:cxn modelId="{EA93C0BE-4165-4F3B-8F28-5DF1D5F0ED80}" type="presOf" srcId="{17460B68-C2B3-4E68-ADDE-2E9EF09648F3}" destId="{620A0CD0-13CF-457B-8D93-580D98309A18}" srcOrd="1" destOrd="0" presId="urn:microsoft.com/office/officeart/2005/8/layout/venn1"/>
    <dgm:cxn modelId="{33A1E0F3-C376-463E-BFCA-29A1037D2503}" type="presOf" srcId="{17460B68-C2B3-4E68-ADDE-2E9EF09648F3}" destId="{A9CFD974-A5BC-4468-B207-B95A49BD4BA3}" srcOrd="0" destOrd="0" presId="urn:microsoft.com/office/officeart/2005/8/layout/venn1"/>
    <dgm:cxn modelId="{A239E730-F258-45C4-B0A1-6804A6F66249}" type="presOf" srcId="{4FCE5B32-3CD6-4871-809B-AB701742F62A}" destId="{84436962-816D-4964-B583-5D15AF37081D}" srcOrd="0" destOrd="0" presId="urn:microsoft.com/office/officeart/2005/8/layout/venn1"/>
    <dgm:cxn modelId="{CC584301-4085-42AC-A604-70A8EAE406A1}" type="presOf" srcId="{D71CEAB0-C729-4D2B-BF97-AFA152985C04}" destId="{53BDFF8E-F4BF-4179-9489-BB5699436D93}" srcOrd="0" destOrd="0" presId="urn:microsoft.com/office/officeart/2005/8/layout/venn1"/>
    <dgm:cxn modelId="{C9681662-BB1A-43FB-A80E-B992C9DEE508}" type="presOf" srcId="{D71CEAB0-C729-4D2B-BF97-AFA152985C04}" destId="{780F0303-4DD4-46C1-B2F2-9D2642646E5E}" srcOrd="1" destOrd="0" presId="urn:microsoft.com/office/officeart/2005/8/layout/venn1"/>
    <dgm:cxn modelId="{CF8555D8-FDB9-4CAC-993D-55845F2D18AF}" type="presParOf" srcId="{84436962-816D-4964-B583-5D15AF37081D}" destId="{53BDFF8E-F4BF-4179-9489-BB5699436D93}" srcOrd="0" destOrd="0" presId="urn:microsoft.com/office/officeart/2005/8/layout/venn1"/>
    <dgm:cxn modelId="{8402A691-B165-45A7-8808-8F31D7DB45DD}" type="presParOf" srcId="{84436962-816D-4964-B583-5D15AF37081D}" destId="{780F0303-4DD4-46C1-B2F2-9D2642646E5E}" srcOrd="1" destOrd="0" presId="urn:microsoft.com/office/officeart/2005/8/layout/venn1"/>
    <dgm:cxn modelId="{737C1618-F836-41AA-9FFC-8DBB17F35942}" type="presParOf" srcId="{84436962-816D-4964-B583-5D15AF37081D}" destId="{A9CFD974-A5BC-4468-B207-B95A49BD4BA3}" srcOrd="2" destOrd="0" presId="urn:microsoft.com/office/officeart/2005/8/layout/venn1"/>
    <dgm:cxn modelId="{C8BB5F7E-2D59-49E1-ACE7-AAE545C1ECDD}" type="presParOf" srcId="{84436962-816D-4964-B583-5D15AF37081D}" destId="{620A0CD0-13CF-457B-8D93-580D98309A18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3BDFF8E-F4BF-4179-9489-BB5699436D93}">
      <dsp:nvSpPr>
        <dsp:cNvPr id="0" name=""/>
        <dsp:cNvSpPr/>
      </dsp:nvSpPr>
      <dsp:spPr>
        <a:xfrm>
          <a:off x="-279167" y="609598"/>
          <a:ext cx="5954966" cy="4778882"/>
        </a:xfrm>
        <a:prstGeom prst="ellipse">
          <a:avLst/>
        </a:prstGeom>
        <a:solidFill>
          <a:srgbClr val="00B0F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Hace</a:t>
          </a:r>
          <a:r>
            <a:rPr lang="en-US" sz="2000" kern="1200" dirty="0" smtClean="0"/>
            <a:t> fresco. Hay                   </a:t>
          </a:r>
          <a:r>
            <a:rPr lang="en-US" sz="2000" kern="1200" dirty="0" err="1" smtClean="0"/>
            <a:t>chubascos</a:t>
          </a:r>
          <a:r>
            <a:rPr lang="en-US" sz="2000" kern="1200" dirty="0" smtClean="0"/>
            <a:t>. </a:t>
          </a:r>
          <a:r>
            <a:rPr lang="en-US" sz="2000" kern="1200" dirty="0" err="1" smtClean="0"/>
            <a:t>Esta</a:t>
          </a:r>
          <a:r>
            <a:rPr lang="en-US" sz="2000" kern="1200" dirty="0" smtClean="0"/>
            <a:t> a 18            </a:t>
          </a:r>
          <a:r>
            <a:rPr lang="en-US" sz="2000" kern="1200" dirty="0" err="1" smtClean="0"/>
            <a:t>grados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centigrado</a:t>
          </a:r>
          <a:r>
            <a:rPr lang="en-US" sz="2000" kern="1200" dirty="0" smtClean="0"/>
            <a:t>.</a:t>
          </a:r>
          <a:endParaRPr lang="en-US" sz="2000" kern="1200" dirty="0"/>
        </a:p>
      </dsp:txBody>
      <dsp:txXfrm>
        <a:off x="552381" y="1173131"/>
        <a:ext cx="3433493" cy="3651816"/>
      </dsp:txXfrm>
    </dsp:sp>
    <dsp:sp modelId="{A9CFD974-A5BC-4468-B207-B95A49BD4BA3}">
      <dsp:nvSpPr>
        <dsp:cNvPr id="0" name=""/>
        <dsp:cNvSpPr/>
      </dsp:nvSpPr>
      <dsp:spPr>
        <a:xfrm>
          <a:off x="3149803" y="533398"/>
          <a:ext cx="5663788" cy="4931281"/>
        </a:xfrm>
        <a:prstGeom prst="ellipse">
          <a:avLst/>
        </a:prstGeom>
        <a:solidFill>
          <a:srgbClr val="FFFF0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err="1" smtClean="0"/>
            <a:t>Hace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calor</a:t>
          </a:r>
          <a:r>
            <a:rPr lang="en-US" sz="2000" kern="1200" dirty="0" smtClean="0"/>
            <a:t>. </a:t>
          </a:r>
          <a:r>
            <a:rPr lang="en-US" sz="2000" kern="1200" dirty="0" err="1" smtClean="0"/>
            <a:t>Tiene</a:t>
          </a:r>
          <a:r>
            <a:rPr lang="en-US" sz="2000" kern="1200" dirty="0" smtClean="0"/>
            <a:t>  </a:t>
          </a:r>
          <a:r>
            <a:rPr lang="en-US" sz="2000" kern="1200" dirty="0" err="1" smtClean="0"/>
            <a:t>tormentas</a:t>
          </a:r>
          <a:r>
            <a:rPr lang="en-US" sz="2000" kern="1200" dirty="0" smtClean="0"/>
            <a:t> con </a:t>
          </a:r>
          <a:r>
            <a:rPr lang="en-US" sz="2000" kern="1200" dirty="0" err="1" smtClean="0"/>
            <a:t>trueno</a:t>
          </a:r>
          <a:r>
            <a:rPr lang="en-US" sz="2000" kern="1200" dirty="0" smtClean="0"/>
            <a:t> y </a:t>
          </a:r>
          <a:r>
            <a:rPr lang="en-US" sz="2000" kern="1200" dirty="0" err="1" smtClean="0"/>
            <a:t>relampagos</a:t>
          </a:r>
          <a:r>
            <a:rPr lang="en-US" sz="2000" kern="1200" dirty="0" smtClean="0"/>
            <a:t>. Hay un </a:t>
          </a:r>
          <a:r>
            <a:rPr lang="en-US" sz="2000" kern="1200" dirty="0" err="1" smtClean="0"/>
            <a:t>pooco</a:t>
          </a:r>
          <a:r>
            <a:rPr lang="en-US" sz="2000" kern="1200" dirty="0" smtClean="0"/>
            <a:t> sol. </a:t>
          </a:r>
          <a:r>
            <a:rPr lang="en-US" sz="2000" kern="1200" dirty="0" err="1" smtClean="0"/>
            <a:t>Esta</a:t>
          </a:r>
          <a:r>
            <a:rPr lang="en-US" sz="2000" kern="1200" dirty="0" smtClean="0"/>
            <a:t> a 30 </a:t>
          </a:r>
          <a:r>
            <a:rPr lang="en-US" sz="2000" kern="1200" dirty="0" err="1" smtClean="0"/>
            <a:t>grados</a:t>
          </a:r>
          <a:r>
            <a:rPr lang="en-US" sz="2000" kern="1200" dirty="0" smtClean="0"/>
            <a:t> </a:t>
          </a:r>
          <a:r>
            <a:rPr lang="en-US" sz="2000" kern="1200" dirty="0" err="1" smtClean="0"/>
            <a:t>centigrado</a:t>
          </a:r>
          <a:r>
            <a:rPr lang="en-US" sz="2000" kern="1200" dirty="0" smtClean="0"/>
            <a:t>. </a:t>
          </a:r>
          <a:endParaRPr lang="en-US" sz="2000" kern="1200" dirty="0"/>
        </a:p>
      </dsp:txBody>
      <dsp:txXfrm>
        <a:off x="4757095" y="1114902"/>
        <a:ext cx="3265607" cy="37682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7FC91-F160-4AB5-AD16-A10074433C63}" type="datetimeFigureOut">
              <a:rPr lang="en-US" smtClean="0"/>
              <a:pPr/>
              <a:t>5/4/2012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6BB82-19BB-42FC-9A00-3A8D92F9C4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38200" y="685800"/>
          <a:ext cx="6096000" cy="91440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r>
                        <a:rPr lang="en-US" b="1" dirty="0" err="1">
                          <a:solidFill>
                            <a:srgbClr val="000000"/>
                          </a:solidFill>
                        </a:rPr>
                        <a:t>Nombres</a:t>
                      </a:r>
                      <a:r>
                        <a:rPr lang="en-US" b="1" dirty="0">
                          <a:solidFill>
                            <a:srgbClr val="000000"/>
                          </a:solidFill>
                        </a:rPr>
                        <a:t>: </a:t>
                      </a:r>
                      <a:r>
                        <a:rPr lang="en-US" b="1" dirty="0" smtClean="0">
                          <a:solidFill>
                            <a:srgbClr val="000000"/>
                          </a:solidFill>
                        </a:rPr>
                        <a:t>_</a:t>
                      </a:r>
                      <a:r>
                        <a:rPr lang="en-US" b="1" dirty="0" err="1" smtClean="0">
                          <a:solidFill>
                            <a:srgbClr val="000000"/>
                          </a:solidFill>
                        </a:rPr>
                        <a:t>Heli</a:t>
                      </a:r>
                      <a:r>
                        <a:rPr lang="en-US" b="1" baseline="0" dirty="0" smtClean="0">
                          <a:solidFill>
                            <a:srgbClr val="000000"/>
                          </a:solidFill>
                        </a:rPr>
                        <a:t> Patel</a:t>
                      </a:r>
                      <a:r>
                        <a:rPr lang="en-US" b="1" dirty="0" smtClean="0">
                          <a:solidFill>
                            <a:srgbClr val="000000"/>
                          </a:solidFill>
                        </a:rPr>
                        <a:t>_________________</a:t>
                      </a:r>
                      <a:endParaRPr lang="en-US" dirty="0"/>
                    </a:p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</a:rPr>
                        <a:t>                   </a:t>
                      </a:r>
                      <a:r>
                        <a:rPr lang="en-US" b="1" dirty="0" smtClean="0">
                          <a:solidFill>
                            <a:srgbClr val="000000"/>
                          </a:solidFill>
                        </a:rPr>
                        <a:t>_Kevin</a:t>
                      </a:r>
                      <a:r>
                        <a:rPr lang="en-US" b="1" baseline="0" dirty="0" smtClean="0">
                          <a:solidFill>
                            <a:srgbClr val="000000"/>
                          </a:solidFill>
                        </a:rPr>
                        <a:t> Lu</a:t>
                      </a:r>
                      <a:r>
                        <a:rPr lang="en-US" b="1" dirty="0" smtClean="0">
                          <a:solidFill>
                            <a:srgbClr val="000000"/>
                          </a:solidFill>
                        </a:rPr>
                        <a:t>__________________</a:t>
                      </a:r>
                      <a:endParaRPr lang="en-US" dirty="0"/>
                    </a:p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</a:rPr>
                        <a:t>                   </a:t>
                      </a:r>
                      <a:r>
                        <a:rPr lang="en-US" b="1" dirty="0" smtClean="0">
                          <a:solidFill>
                            <a:srgbClr val="000000"/>
                          </a:solidFill>
                        </a:rPr>
                        <a:t>_</a:t>
                      </a:r>
                      <a:r>
                        <a:rPr lang="en-US" b="1" dirty="0" err="1" smtClean="0">
                          <a:solidFill>
                            <a:srgbClr val="000000"/>
                          </a:solidFill>
                        </a:rPr>
                        <a:t>Rahul</a:t>
                      </a:r>
                      <a:r>
                        <a:rPr lang="en-US" b="1" dirty="0" smtClean="0">
                          <a:solidFill>
                            <a:srgbClr val="000000"/>
                          </a:solidFill>
                        </a:rPr>
                        <a:t> Reddy______________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752600"/>
            <a:ext cx="8229599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048000" y="3200400"/>
            <a:ext cx="2590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18</a:t>
            </a:r>
            <a:r>
              <a:rPr lang="en-US" baseline="30000" dirty="0" smtClean="0"/>
              <a:t>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971800" y="36576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64</a:t>
            </a:r>
            <a:r>
              <a:rPr lang="en-US" baseline="30000" dirty="0" smtClean="0"/>
              <a:t>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48000" y="43434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Fresco, </a:t>
            </a:r>
            <a:r>
              <a:rPr lang="en-US" dirty="0" err="1" smtClean="0"/>
              <a:t>nublando</a:t>
            </a:r>
            <a:r>
              <a:rPr lang="en-US" dirty="0" smtClean="0"/>
              <a:t>, </a:t>
            </a:r>
            <a:r>
              <a:rPr lang="en-US" dirty="0" err="1" smtClean="0"/>
              <a:t>llueve</a:t>
            </a:r>
            <a:r>
              <a:rPr lang="en-US" dirty="0" smtClean="0"/>
              <a:t>,</a:t>
            </a:r>
          </a:p>
          <a:p>
            <a:r>
              <a:rPr lang="en-US" dirty="0" err="1" smtClean="0"/>
              <a:t>cubascos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943600" y="1981200"/>
            <a:ext cx="2514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Caracas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943600" y="2590800"/>
            <a:ext cx="2514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Venezuela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943600" y="31242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</a:t>
            </a:r>
            <a:r>
              <a:rPr lang="en-US" baseline="30000" dirty="0" smtClean="0"/>
              <a:t>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943600" y="3657600"/>
            <a:ext cx="2514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86</a:t>
            </a:r>
            <a:r>
              <a:rPr lang="en-US" baseline="30000" dirty="0" smtClean="0"/>
              <a:t>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943600" y="44196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Sol,nublando,lloviendo</a:t>
            </a:r>
            <a:r>
              <a:rPr lang="en-US" dirty="0" smtClean="0"/>
              <a:t>,</a:t>
            </a:r>
          </a:p>
          <a:p>
            <a:r>
              <a:rPr lang="en-US" dirty="0" err="1" smtClean="0"/>
              <a:t>niebla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04800" y="381000"/>
          <a:ext cx="8610600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81400" y="274320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lloviendo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nublado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09600"/>
            <a:ext cx="8324671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85800" y="1295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 Madrid, </a:t>
            </a: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tanto</a:t>
            </a:r>
            <a:r>
              <a:rPr lang="en-US" dirty="0" smtClean="0"/>
              <a:t> </a:t>
            </a:r>
            <a:r>
              <a:rPr lang="en-US" dirty="0" err="1" smtClean="0"/>
              <a:t>lloviendo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Caracas. En </a:t>
            </a:r>
            <a:r>
              <a:rPr lang="en-US" dirty="0" err="1" smtClean="0"/>
              <a:t>caracas</a:t>
            </a:r>
            <a:r>
              <a:rPr lang="en-US" dirty="0" smtClean="0"/>
              <a:t> </a:t>
            </a: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tanto</a:t>
            </a:r>
            <a:r>
              <a:rPr lang="en-US" dirty="0" smtClean="0"/>
              <a:t> </a:t>
            </a:r>
            <a:r>
              <a:rPr lang="en-US" dirty="0" err="1" smtClean="0"/>
              <a:t>nublado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Madrid. En Madrid, </a:t>
            </a: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menos</a:t>
            </a:r>
            <a:r>
              <a:rPr lang="en-US" dirty="0" smtClean="0"/>
              <a:t> </a:t>
            </a:r>
            <a:r>
              <a:rPr lang="en-US" dirty="0" err="1" smtClean="0"/>
              <a:t>calor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Caracas.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2971800"/>
            <a:ext cx="800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Yo</a:t>
            </a:r>
            <a:r>
              <a:rPr lang="en-US" dirty="0" smtClean="0"/>
              <a:t> </a:t>
            </a:r>
            <a:r>
              <a:rPr lang="en-US" dirty="0" err="1" smtClean="0"/>
              <a:t>prefiere</a:t>
            </a:r>
            <a:r>
              <a:rPr lang="en-US" dirty="0" smtClean="0"/>
              <a:t> </a:t>
            </a:r>
            <a:r>
              <a:rPr lang="en-US" dirty="0" err="1" smtClean="0"/>
              <a:t>viaje</a:t>
            </a:r>
            <a:r>
              <a:rPr lang="en-US" dirty="0" smtClean="0"/>
              <a:t> en Edison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no hay </a:t>
            </a:r>
            <a:r>
              <a:rPr lang="en-US" dirty="0" err="1" smtClean="0"/>
              <a:t>muche</a:t>
            </a:r>
            <a:r>
              <a:rPr lang="en-US" dirty="0" smtClean="0"/>
              <a:t> </a:t>
            </a:r>
            <a:r>
              <a:rPr lang="en-US" dirty="0" err="1" smtClean="0"/>
              <a:t>lloviendo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109</Words>
  <Application>Microsoft Office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Joann</dc:creator>
  <cp:lastModifiedBy>Edison Public Schools</cp:lastModifiedBy>
  <cp:revision>3</cp:revision>
  <dcterms:created xsi:type="dcterms:W3CDTF">2012-05-03T14:39:35Z</dcterms:created>
  <dcterms:modified xsi:type="dcterms:W3CDTF">2012-05-04T15:08:31Z</dcterms:modified>
</cp:coreProperties>
</file>